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10058400" cx="7772400"/>
  <p:notesSz cx="6858000" cy="9144000"/>
  <p:embeddedFontLst>
    <p:embeddedFont>
      <p:font typeface="Google Sans SemiBold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PT Sans Narrow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Google Sans"/>
      <p:regular r:id="rId28"/>
      <p:bold r:id="rId29"/>
      <p:italic r:id="rId30"/>
      <p:boldItalic r:id="rId31"/>
    </p:embeddedFont>
    <p:embeddedFont>
      <p:font typeface="Work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PTSansNarrow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regular.fntdata"/><Relationship Id="rId23" Type="http://schemas.openxmlformats.org/officeDocument/2006/relationships/font" Target="fonts/PTSansNarrow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GoogleSans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-boldItalic.fntdata"/><Relationship Id="rId30" Type="http://schemas.openxmlformats.org/officeDocument/2006/relationships/font" Target="fonts/GoogleSans-italic.fntdata"/><Relationship Id="rId11" Type="http://schemas.openxmlformats.org/officeDocument/2006/relationships/slide" Target="slides/slide5.xml"/><Relationship Id="rId33" Type="http://schemas.openxmlformats.org/officeDocument/2006/relationships/font" Target="fonts/WorkSans-bold.fntdata"/><Relationship Id="rId10" Type="http://schemas.openxmlformats.org/officeDocument/2006/relationships/slide" Target="slides/slide4.xml"/><Relationship Id="rId32" Type="http://schemas.openxmlformats.org/officeDocument/2006/relationships/font" Target="fonts/WorkSans-regular.fntdata"/><Relationship Id="rId13" Type="http://schemas.openxmlformats.org/officeDocument/2006/relationships/slide" Target="slides/slide7.xml"/><Relationship Id="rId35" Type="http://schemas.openxmlformats.org/officeDocument/2006/relationships/font" Target="fonts/WorkSans-boldItalic.fntdata"/><Relationship Id="rId12" Type="http://schemas.openxmlformats.org/officeDocument/2006/relationships/slide" Target="slides/slide6.xml"/><Relationship Id="rId34" Type="http://schemas.openxmlformats.org/officeDocument/2006/relationships/font" Target="fonts/WorkSans-italic.fntdata"/><Relationship Id="rId15" Type="http://schemas.openxmlformats.org/officeDocument/2006/relationships/font" Target="fonts/GoogleSansSemiBold-bold.fntdata"/><Relationship Id="rId14" Type="http://schemas.openxmlformats.org/officeDocument/2006/relationships/font" Target="fonts/GoogleSansSemiBold-regular.fntdata"/><Relationship Id="rId17" Type="http://schemas.openxmlformats.org/officeDocument/2006/relationships/font" Target="fonts/GoogleSansSemiBold-boldItalic.fntdata"/><Relationship Id="rId16" Type="http://schemas.openxmlformats.org/officeDocument/2006/relationships/font" Target="fonts/GoogleSansSemiBold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3a6309cc6_3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b="1" sz="3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2" name="Google Shape;422;p17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</p:spPr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</p:sp>
      <p:sp>
        <p:nvSpPr>
          <p:cNvPr id="432" name="Google Shape;432;p18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</p:sp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</p:sp>
      <p:sp>
        <p:nvSpPr>
          <p:cNvPr id="443" name="Google Shape;443;p19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4" name="Google Shape;444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45" name="Google Shape;445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0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452" name="Google Shape;452;p20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